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0" r:id="rId3"/>
    <p:sldId id="287" r:id="rId4"/>
    <p:sldId id="289" r:id="rId5"/>
    <p:sldId id="303" r:id="rId6"/>
    <p:sldId id="293" r:id="rId7"/>
    <p:sldId id="291" r:id="rId8"/>
    <p:sldId id="301" r:id="rId9"/>
    <p:sldId id="304" r:id="rId10"/>
    <p:sldId id="302" r:id="rId11"/>
    <p:sldId id="259" r:id="rId12"/>
    <p:sldId id="30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642" autoAdjust="0"/>
  </p:normalViewPr>
  <p:slideViewPr>
    <p:cSldViewPr>
      <p:cViewPr varScale="1">
        <p:scale>
          <a:sx n="70" d="100"/>
          <a:sy n="70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4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조 중간발표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문화재 체험게임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3848" y="4077072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발표자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20144824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홍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대 화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dist"/>
            <a:r>
              <a:rPr lang="en-US" altLang="ko-KR" sz="1600" b="1" dirty="0" smtClean="0">
                <a:solidFill>
                  <a:schemeClr val="bg1"/>
                </a:solidFill>
              </a:rPr>
              <a:t>          20144720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최 주 호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9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8545" y="271681"/>
            <a:ext cx="9989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역할 및 일정 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역할 및 일정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7992888" cy="10801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최주호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프로그래밍</a:t>
            </a:r>
            <a:endParaRPr lang="en-US" altLang="ko-KR" sz="11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홍대화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 제작 및 자료조사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6146" name="Picture 2" descr="C:\Users\홍대화\Desktop\캡스톤1\ppt 사진\z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636912"/>
            <a:ext cx="8064896" cy="28442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Q &amp; 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게임 소개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게임 소개</a:t>
            </a: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진행 현황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</a:t>
            </a:r>
            <a:r>
              <a:rPr lang="ko-KR" altLang="en-US" sz="1200" b="1" spc="-150" dirty="0" smtClean="0"/>
              <a:t> 추가 기능</a:t>
            </a:r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 역할 및 일정</a:t>
            </a:r>
            <a:endParaRPr lang="en-US" altLang="ko-KR" sz="1200" b="1" spc="-150" dirty="0" smtClean="0"/>
          </a:p>
          <a:p>
            <a:endParaRPr lang="ko-KR" altLang="en-US" sz="1200" b="1" spc="-150" dirty="0" smtClean="0"/>
          </a:p>
          <a:p>
            <a:endParaRPr lang="en-US" altLang="ko-KR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진행현황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188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추가  기능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92080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역할 및 일정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Q&amp;A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33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7308304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 smtClean="0"/>
          </a:p>
          <a:p>
            <a:endParaRPr lang="ko-KR" altLang="en-US" sz="1200" b="1" spc="-150" dirty="0" smtClean="0"/>
          </a:p>
          <a:p>
            <a:endParaRPr lang="en-US" altLang="ko-KR" sz="1200" b="1" spc="-1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8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게임 소개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4941168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ko-KR" sz="1800" b="1" dirty="0" smtClean="0">
                <a:latin typeface="Adobe 고딕 Std B" pitchFamily="34" charset="-127"/>
                <a:ea typeface="Adobe 고딕 Std B" pitchFamily="34" charset="-127"/>
              </a:rPr>
              <a:t>VR</a:t>
            </a: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게임을 통해 문화재를 소개하고 역사에 대한 퀴즈와 문화체험을 하면서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평소 우리가 잘 알지 못했던 문화재를 소개하고 게임이라는 특성을 이용해 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좀 더 쉽게 문화재를 접하고 알리기 위한 게임</a:t>
            </a:r>
            <a:endParaRPr lang="en-US" altLang="ko-KR" sz="1800" b="1" dirty="0" smtClean="0">
              <a:latin typeface="Adobe 고딕 Std B" pitchFamily="34" charset="-127"/>
              <a:ea typeface="Adobe 고딕 Std B" pitchFamily="34" charset="-127"/>
            </a:endParaRP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18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체험 게임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7170" name="Picture 2" descr="C:\Users\홍대화\Desktop\캡스톤1\ppt 사진\AKR20170523050200063_01_i_P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628800"/>
            <a:ext cx="4968552" cy="29523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836712"/>
            <a:ext cx="374441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 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1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_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불국사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4077072"/>
            <a:ext cx="8208912" cy="24482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신라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연간을 기원으로 하는 사찰이며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1995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년  토함산 중턱의 암자 석굴암과 공동으로 유네스코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세계문화유산으로 지정되었습니다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-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주요 문화재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다보탑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국보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20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),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석가탑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국보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21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),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연화교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칠보교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국보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22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청운교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백운교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국보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23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등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4582" name="AutoShape 6" descr="ê²ì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1" name="Picture 3" descr="C:\Users\홍대화\Desktop\캡스톤1\ppt 사진\KakaoTalk_20190417_20171703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412776"/>
            <a:ext cx="7128792" cy="2592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836712"/>
            <a:ext cx="374441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 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2_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창덕궁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4005064"/>
            <a:ext cx="8136904" cy="24482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1404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년 조선의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3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대 임금인 태종이 한양 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제천도를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위해 건립한 궁궐이며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이 시대의 왕들은 궁궐을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이동하는 일이 많았는데 그 중 창덕궁이 가장 많이 이용되었으며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조선 건국 초부터 멸망까지 조선시대 내내 존재했던 유일한 궁궐이다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또한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1997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년 조선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5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대 궁궐 중 유일하게 유네스코 세계유산으로 등재되었다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</a:p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주요 문화재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인정전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국보 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225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), 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돈화문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보물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383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),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인정문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보물 제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813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), 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선정전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보물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814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), 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희정당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보물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815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), 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대조전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보물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816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), 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구선원전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(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보물 제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817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호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4582" name="AutoShape 6" descr="ê²ì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C:\Users\홍대화\Desktop\캡스톤1\ppt 사진\창덕궁 맵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896" y="1340768"/>
            <a:ext cx="7202488" cy="2600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소개와 퀴즈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4644008" y="1556792"/>
            <a:ext cx="4176464" cy="18722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소개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각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스테이지의 주요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문화재에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대한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소개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퀴즈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문화재와 관련 퀴즈 및 역사 퀴즈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" name="Picture 2" descr="C:\Users\홍대화\Desktop\캡스톤1\ppt 사진\돈화문 소개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7"/>
            <a:ext cx="3816424" cy="2808312"/>
          </a:xfrm>
          <a:prstGeom prst="rect">
            <a:avLst/>
          </a:prstGeom>
          <a:noFill/>
        </p:spPr>
      </p:pic>
      <p:pic>
        <p:nvPicPr>
          <p:cNvPr id="5" name="Picture 3" descr="C:\Users\홍대화\Desktop\캡스톤1\ppt 사진\인정전 소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976" y="3717032"/>
            <a:ext cx="4248472" cy="2664296"/>
          </a:xfrm>
          <a:prstGeom prst="rect">
            <a:avLst/>
          </a:prstGeom>
          <a:noFill/>
        </p:spPr>
      </p:pic>
      <p:pic>
        <p:nvPicPr>
          <p:cNvPr id="3076" name="Picture 4" descr="C:\Users\홍대화\Desktop\캡스톤1\ppt 사진\창덕궁 퀴즈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3717032"/>
            <a:ext cx="3744416" cy="26642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69" y="271681"/>
            <a:ext cx="758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체험게임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908720"/>
            <a:ext cx="7776864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아이템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581128"/>
            <a:ext cx="7848872" cy="13681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스테이지 곳곳에 아이템인 유물들을 모으고 유물들 소개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아이템을 다 모으면 스테이지 종료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2537" name="AutoShape 9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9" name="AutoShape 11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41" name="AutoShape 13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C:\Users\홍대화\Desktop\캡스톤1\ppt 사진\유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700808"/>
            <a:ext cx="3888432" cy="2592288"/>
          </a:xfrm>
          <a:prstGeom prst="rect">
            <a:avLst/>
          </a:prstGeom>
          <a:noFill/>
        </p:spPr>
      </p:pic>
      <p:pic>
        <p:nvPicPr>
          <p:cNvPr id="2051" name="Picture 3" descr="C:\Users\홍대화\Desktop\캡스톤1\사진\금관총 금관 및 금제 관식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628800"/>
            <a:ext cx="2232248" cy="2736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70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진행 현황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문화재 체험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1484784"/>
            <a:ext cx="7848872" cy="12961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소목장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/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소목장은 우리 나라 전통의 </a:t>
            </a:r>
            <a:r>
              <a:rPr lang="ko-KR" altLang="en-US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목조각기술인데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이것은 쇠 못을 사용하지 않고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나무에 홈을 만들어 그 홈을 맞추어 가구를 제작하는 방식이다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.</a:t>
            </a: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       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/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098" name="Picture 2" descr="C:\Users\홍대화\Desktop\캡스톤1\ppt 사진\소목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924944"/>
            <a:ext cx="2664296" cy="2448272"/>
          </a:xfrm>
          <a:prstGeom prst="rect">
            <a:avLst/>
          </a:prstGeom>
          <a:noFill/>
        </p:spPr>
      </p:pic>
      <p:pic>
        <p:nvPicPr>
          <p:cNvPr id="4099" name="Picture 3" descr="C:\Users\홍대화\Desktop\캡스톤1\ppt 사진\소목장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2924944"/>
            <a:ext cx="2664296" cy="2448272"/>
          </a:xfrm>
          <a:prstGeom prst="rect">
            <a:avLst/>
          </a:prstGeom>
          <a:noFill/>
        </p:spPr>
      </p:pic>
      <p:pic>
        <p:nvPicPr>
          <p:cNvPr id="4100" name="Picture 4" descr="C:\Users\홍대화\Desktop\캡스톤1\ppt 사진\소목장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8144" y="2924944"/>
            <a:ext cx="2592288" cy="2448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8771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추가할 것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MINHEEBLOG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문화재 복원게임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애니메이션 삽입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827584" y="4221088"/>
            <a:ext cx="7848872" cy="576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   홈 파는 애니메이션 삽입                                 홈에 끼우는 망치질 삽입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5123" name="Picture 3" descr="C:\Users\홍대화\Desktop\캡스톤1\ppt 사진\소목장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556792"/>
            <a:ext cx="3456384" cy="2520280"/>
          </a:xfrm>
          <a:prstGeom prst="rect">
            <a:avLst/>
          </a:prstGeom>
          <a:noFill/>
        </p:spPr>
      </p:pic>
      <p:pic>
        <p:nvPicPr>
          <p:cNvPr id="5124" name="Picture 4" descr="C:\Users\홍대화\Desktop\캡스톤1\ppt 사진\소목장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1" y="1540271"/>
            <a:ext cx="3672408" cy="2536801"/>
          </a:xfrm>
          <a:prstGeom prst="rect">
            <a:avLst/>
          </a:prstGeom>
          <a:noFill/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515719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VR 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연동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432</Words>
  <Application>Microsoft Office PowerPoint</Application>
  <PresentationFormat>화면 슬라이드 쇼(4:3)</PresentationFormat>
  <Paragraphs>122</Paragraphs>
  <Slides>12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Company>LG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홍대화</cp:lastModifiedBy>
  <cp:revision>106</cp:revision>
  <dcterms:created xsi:type="dcterms:W3CDTF">2016-11-03T20:47:04Z</dcterms:created>
  <dcterms:modified xsi:type="dcterms:W3CDTF">2019-05-08T17:48:04Z</dcterms:modified>
</cp:coreProperties>
</file>